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59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80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8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9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74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0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43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51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8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2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9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7FF31-C91E-4BFC-9384-C100983F414E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016C3-63A3-497A-B8ED-5E90947ECD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9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619595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lt1"/>
                          </a:solidFill>
                        </a:rPr>
                        <a:t>로그인 메인 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관리자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 smtClean="0">
                          <a:solidFill>
                            <a:schemeClr val="dk1"/>
                          </a:solidFill>
                        </a:rPr>
                        <a:t>MelonPlate</a:t>
                      </a:r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의 유저</a:t>
                      </a:r>
                      <a:r>
                        <a:rPr lang="en-US" altLang="ko-KR" sz="1400" b="0" dirty="0" smtClean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일반회원</a:t>
                      </a:r>
                      <a:r>
                        <a:rPr lang="en-US" altLang="ko-KR" sz="1400" b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 err="1" smtClean="0">
                          <a:solidFill>
                            <a:schemeClr val="dk1"/>
                          </a:solidFill>
                        </a:rPr>
                        <a:t>업체회원</a:t>
                      </a:r>
                      <a:r>
                        <a:rPr lang="en-US" altLang="ko-KR" sz="1400" b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관리자</a:t>
                      </a:r>
                      <a:r>
                        <a:rPr lang="en-US" altLang="ko-KR" sz="1400" b="0" dirty="0" smtClean="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의 로그인 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977251"/>
              </p:ext>
            </p:extLst>
          </p:nvPr>
        </p:nvGraphicFramePr>
        <p:xfrm>
          <a:off x="9609514" y="4480560"/>
          <a:ext cx="2582486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로그인 화면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ID</a:t>
                      </a:r>
                      <a:r>
                        <a:rPr lang="ko-KR" altLang="en-US" sz="1600" dirty="0" smtClean="0"/>
                        <a:t>입력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PW</a:t>
                      </a:r>
                      <a:r>
                        <a:rPr lang="ko-KR" altLang="en-US" sz="1600" dirty="0" smtClean="0"/>
                        <a:t>입력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로그인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E-MAIL</a:t>
                      </a:r>
                      <a:r>
                        <a:rPr lang="ko-KR" altLang="en-US" sz="1600" dirty="0" smtClean="0"/>
                        <a:t>로</a:t>
                      </a:r>
                      <a:r>
                        <a:rPr lang="ko-KR" altLang="en-US" sz="1600" baseline="0" dirty="0" smtClean="0"/>
                        <a:t> 회원가입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아이디 찾기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비밀번호 찾기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6" y="723208"/>
            <a:ext cx="7596308" cy="60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91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맛집 홈 화면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맛집을 클릭하면 출력되는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6686235" y="2834640"/>
          <a:ext cx="5505764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196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4311568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맛집 홈 화면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맛집 사진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리뷰 보기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가는 길 보기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예약하기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가고 싶은 맛집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맛집 지역의 현재 날씨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맛집 지역의 현재 미세먼지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맛집 상세정보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7261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맛집 지도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5192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맛집이 등록한 검색 키워드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15109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5" y="1347951"/>
            <a:ext cx="5569303" cy="45074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32" y="5580397"/>
            <a:ext cx="4610100" cy="8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1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가는 길 보기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맛집 홈에서 가는 길 보기를 누르면 나오는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935453" y="5394960"/>
          <a:ext cx="325654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6342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550204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가는 길 보기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출발지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도착지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가는 길 보기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7" y="2027678"/>
            <a:ext cx="3265242" cy="33672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40" y="2027678"/>
            <a:ext cx="3275985" cy="33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98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맛집 예약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맛집 홈에서 예약을 누르면 나오는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1" y="1234240"/>
            <a:ext cx="7318872" cy="470133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598567" y="3931920"/>
          <a:ext cx="3593432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41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2814019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맛집 예약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신청자 이름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날짜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예약 시간 입력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인원 입력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25151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연락처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21072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확인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576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취소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356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12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딜 홈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홈을 누르면 출력되는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261684" y="5394960"/>
          <a:ext cx="393031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홈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관심지역 상품만 출력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신상품순</a:t>
                      </a:r>
                      <a:r>
                        <a:rPr lang="ko-KR" altLang="en-US" dirty="0" smtClean="0"/>
                        <a:t> 출력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인기순 출력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08" y="1187116"/>
            <a:ext cx="6441908" cy="51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2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딜 상세페이지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딜을 누르면 나오는 상세 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261684" y="4297680"/>
          <a:ext cx="3930315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상세페이지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상품 사진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상품 상세 정보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</a:t>
                      </a:r>
                      <a:r>
                        <a:rPr lang="en-US" altLang="ko-KR" dirty="0" smtClean="0"/>
                        <a:t>Q&amp;A</a:t>
                      </a:r>
                      <a:r>
                        <a:rPr lang="ko-KR" altLang="en-US" dirty="0" smtClean="0"/>
                        <a:t>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수량 선택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6460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장바구니 추가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6440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바로구매</a:t>
                      </a:r>
                      <a:r>
                        <a:rPr lang="ko-KR" altLang="en-US" dirty="0" smtClean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8604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7" y="1026194"/>
            <a:ext cx="6500014" cy="52141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7461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딜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Q&amp;A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</a:t>
                      </a:r>
                      <a:r>
                        <a:rPr lang="en-US" altLang="ko-KR" sz="1400" dirty="0" smtClean="0"/>
                        <a:t>Q&amp;A </a:t>
                      </a:r>
                      <a:r>
                        <a:rPr lang="ko-KR" altLang="en-US" sz="1400" dirty="0" smtClean="0"/>
                        <a:t>버튼을 누르면 나오는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261684" y="5394960"/>
          <a:ext cx="393031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Q&amp;A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리스트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보기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문의하기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67" y="1498683"/>
            <a:ext cx="7008186" cy="448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8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딜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Q&amp;A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문의하기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작성하기 버튼 </a:t>
                      </a:r>
                      <a:r>
                        <a:rPr lang="ko-KR" altLang="en-US" sz="1400" dirty="0" err="1" smtClean="0"/>
                        <a:t>클릭시</a:t>
                      </a:r>
                      <a:r>
                        <a:rPr lang="ko-KR" altLang="en-US" sz="1400" dirty="0" smtClean="0"/>
                        <a:t> 출력되는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261684" y="5029200"/>
          <a:ext cx="393031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Q&amp;A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문의하기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제목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문의 내용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완료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취소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6460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8" y="1573262"/>
            <a:ext cx="4016000" cy="41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4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딜 상세 보기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</a:t>
                      </a:r>
                      <a:r>
                        <a:rPr lang="ko-KR" altLang="en-US" sz="1400" dirty="0" err="1" smtClean="0"/>
                        <a:t>게시글</a:t>
                      </a:r>
                      <a:r>
                        <a:rPr lang="ko-KR" altLang="en-US" sz="1400" dirty="0" smtClean="0"/>
                        <a:t> 클릭하여 상세보기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261684" y="5394960"/>
          <a:ext cx="393031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딜 상세 보기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작성된 문의 내역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답변 여부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확인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10" y="1633105"/>
            <a:ext cx="4439710" cy="37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8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딜 결제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결제</a:t>
                      </a:r>
                      <a:r>
                        <a:rPr lang="ko-KR" altLang="en-US" sz="1400" baseline="0" dirty="0" smtClean="0"/>
                        <a:t> 버튼 </a:t>
                      </a:r>
                      <a:r>
                        <a:rPr lang="ko-KR" altLang="en-US" sz="1400" baseline="0" dirty="0" err="1" smtClean="0"/>
                        <a:t>클릭시</a:t>
                      </a:r>
                      <a:r>
                        <a:rPr lang="ko-KR" altLang="en-US" sz="1400" baseline="0" dirty="0" smtClean="0"/>
                        <a:t> 나오는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261684" y="4297680"/>
          <a:ext cx="3930315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결제</a:t>
                      </a: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상품 사진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상품 상세 정보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</a:t>
                      </a:r>
                      <a:r>
                        <a:rPr lang="en-US" altLang="ko-KR" dirty="0" smtClean="0"/>
                        <a:t>Q&amp;A</a:t>
                      </a:r>
                      <a:r>
                        <a:rPr lang="ko-KR" altLang="en-US" dirty="0" smtClean="0"/>
                        <a:t>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수량 선택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64603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장바구니 추가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6440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바로구매</a:t>
                      </a:r>
                      <a:r>
                        <a:rPr lang="ko-KR" altLang="en-US" dirty="0" smtClean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8604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86" y="1283118"/>
            <a:ext cx="3202083" cy="47647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930" y="2229603"/>
            <a:ext cx="3239849" cy="2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7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실시간 문의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실시간으로 관리자와 </a:t>
                      </a:r>
                      <a:r>
                        <a:rPr lang="ko-KR" altLang="en-US" sz="1400" dirty="0" err="1" smtClean="0"/>
                        <a:t>채팅하는</a:t>
                      </a:r>
                      <a:r>
                        <a:rPr lang="ko-KR" altLang="en-US" sz="1400" dirty="0" smtClean="0"/>
                        <a:t>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261684" y="5029200"/>
          <a:ext cx="393031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483">
                  <a:extLst>
                    <a:ext uri="{9D8B030D-6E8A-4147-A177-3AD203B41FA5}">
                      <a16:colId xmlns:a16="http://schemas.microsoft.com/office/drawing/2014/main" val="4095805955"/>
                    </a:ext>
                  </a:extLst>
                </a:gridCol>
                <a:gridCol w="3077832">
                  <a:extLst>
                    <a:ext uri="{9D8B030D-6E8A-4147-A177-3AD203B41FA5}">
                      <a16:colId xmlns:a16="http://schemas.microsoft.com/office/drawing/2014/main" val="4193672317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실시간 문의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2487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 smtClean="0"/>
                        <a:t>대화창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6379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문의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9197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전송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2814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종료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6460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76" t="811" r="1147" b="1207"/>
          <a:stretch/>
        </p:blipFill>
        <p:spPr>
          <a:xfrm>
            <a:off x="1255222" y="1778924"/>
            <a:ext cx="3923607" cy="35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72712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lt1"/>
                          </a:solidFill>
                        </a:rPr>
                        <a:t>아이디 찾기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로그인 화면에서 아이디 찾기 버튼을 눌렀을 때 나오는 페이지</a:t>
                      </a:r>
                      <a:r>
                        <a:rPr lang="en-US" altLang="ko-KR" sz="1400" b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dk1"/>
                          </a:solidFill>
                        </a:rPr>
                        <a:t>및 찾기 성공 화면</a:t>
                      </a:r>
                      <a:r>
                        <a:rPr lang="en-US" altLang="ko-KR" sz="1400" b="0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dk1"/>
                          </a:solidFill>
                        </a:rPr>
                        <a:t>찾기</a:t>
                      </a:r>
                      <a:r>
                        <a:rPr lang="en-US" altLang="ko-KR" sz="1400" b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dk1"/>
                          </a:solidFill>
                        </a:rPr>
                        <a:t>실패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379838"/>
              </p:ext>
            </p:extLst>
          </p:nvPr>
        </p:nvGraphicFramePr>
        <p:xfrm>
          <a:off x="9609514" y="5394960"/>
          <a:ext cx="258248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아이디 찾기 화면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핸드폰 번호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찾기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3" y="658330"/>
            <a:ext cx="3473981" cy="2811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" y="3783324"/>
            <a:ext cx="3473981" cy="2813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2835" y="3438236"/>
            <a:ext cx="1878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smtClean="0"/>
              <a:t>아이디 찾기 화면</a:t>
            </a:r>
            <a:r>
              <a:rPr lang="en-US" altLang="ko-KR" sz="1400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7106" y="6594429"/>
            <a:ext cx="2230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smtClean="0"/>
              <a:t>아이디 찾기 성공 화면</a:t>
            </a:r>
            <a:r>
              <a:rPr lang="en-US" altLang="ko-KR" sz="1400" dirty="0" smtClean="0"/>
              <a:t>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24" y="3783324"/>
            <a:ext cx="3474000" cy="2813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0557" y="6594432"/>
            <a:ext cx="2230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smtClean="0"/>
              <a:t>아이디 찾기 실패 화면</a:t>
            </a:r>
            <a:r>
              <a:rPr lang="en-US" altLang="ko-KR" sz="1400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89396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로그인 후 </a:t>
                      </a:r>
                      <a:r>
                        <a:rPr lang="ko-KR" altLang="en-US" sz="1400" b="1" dirty="0" err="1" smtClean="0"/>
                        <a:t>마이페이지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메인화면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업체회원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마이페이지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54" y="787449"/>
            <a:ext cx="7282603" cy="5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10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개인정보 조회</a:t>
                      </a:r>
                      <a:r>
                        <a:rPr lang="en-US" altLang="ko-KR" sz="1400" b="1" dirty="0" smtClean="0"/>
                        <a:t>/</a:t>
                      </a:r>
                      <a:r>
                        <a:rPr lang="ko-KR" altLang="en-US" sz="1400" b="1" dirty="0" smtClean="0"/>
                        <a:t>수정</a:t>
                      </a:r>
                      <a:r>
                        <a:rPr lang="en-US" altLang="ko-KR" sz="1400" b="1" dirty="0" smtClean="0"/>
                        <a:t>(1)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개인정보 조회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</a:t>
                      </a:r>
                      <a:r>
                        <a:rPr lang="ko-KR" altLang="en-US" dirty="0" err="1" smtClean="0"/>
                        <a:t>입력칸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확인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취소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2" y="1059256"/>
            <a:ext cx="6885349" cy="55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4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개인정보 조회</a:t>
                      </a:r>
                      <a:r>
                        <a:rPr lang="en-US" altLang="ko-KR" sz="1400" b="1" dirty="0" smtClean="0"/>
                        <a:t>/</a:t>
                      </a:r>
                      <a:r>
                        <a:rPr lang="ko-KR" altLang="en-US" sz="1400" b="1" dirty="0" smtClean="0"/>
                        <a:t>수정</a:t>
                      </a:r>
                      <a:r>
                        <a:rPr lang="en-US" altLang="ko-KR" sz="1400" b="1" dirty="0" smtClean="0"/>
                        <a:t>(2)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개인정보 조회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</a:t>
                      </a:r>
                      <a:r>
                        <a:rPr lang="ko-KR" altLang="en-US" dirty="0" err="1" smtClean="0"/>
                        <a:t>입력칸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</a:t>
                      </a:r>
                      <a:r>
                        <a:rPr lang="ko-KR" altLang="en-US" dirty="0" err="1" smtClean="0"/>
                        <a:t>확인칸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중복확인</a:t>
                      </a:r>
                      <a:r>
                        <a:rPr lang="ko-KR" altLang="en-US" dirty="0" smtClean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찾기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회원탈퇴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수정완료</a:t>
                      </a:r>
                      <a:r>
                        <a:rPr lang="ko-KR" altLang="en-US" dirty="0" smtClean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수정취소</a:t>
                      </a:r>
                      <a:r>
                        <a:rPr lang="ko-KR" altLang="en-US" dirty="0" smtClean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09" y="848202"/>
            <a:ext cx="7120267" cy="57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72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내 </a:t>
                      </a:r>
                      <a:r>
                        <a:rPr lang="ko-KR" altLang="en-US" sz="1400" b="1" dirty="0" err="1" smtClean="0"/>
                        <a:t>맛집정보</a:t>
                      </a:r>
                      <a:r>
                        <a:rPr lang="ko-KR" altLang="en-US" sz="1400" b="1" dirty="0" smtClean="0"/>
                        <a:t> 조회</a:t>
                      </a:r>
                      <a:r>
                        <a:rPr lang="en-US" altLang="ko-KR" sz="1400" b="1" dirty="0" smtClean="0"/>
                        <a:t>/</a:t>
                      </a:r>
                      <a:r>
                        <a:rPr lang="ko-KR" altLang="en-US" sz="1400" b="1" dirty="0" smtClean="0"/>
                        <a:t>수정</a:t>
                      </a:r>
                      <a:r>
                        <a:rPr lang="en-US" altLang="ko-KR" sz="1400" b="1" dirty="0" smtClean="0"/>
                        <a:t>(1)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내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맛집정보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조회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</a:t>
                      </a:r>
                      <a:r>
                        <a:rPr lang="ko-KR" altLang="en-US" dirty="0" err="1" smtClean="0"/>
                        <a:t>입력칸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확인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취소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2" y="894655"/>
            <a:ext cx="7065947" cy="571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73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Page Title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업체회원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내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맛집정보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조회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(2)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내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맛집정보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조회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수정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가게사진추가 버튼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찾기 버튼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수정완료</a:t>
                      </a:r>
                      <a:r>
                        <a:rPr lang="ko-KR" altLang="en-US" sz="1600" dirty="0" smtClean="0"/>
                        <a:t> 버튼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수정취소</a:t>
                      </a:r>
                      <a:r>
                        <a:rPr lang="ko-KR" altLang="en-US" sz="1600" dirty="0" smtClean="0"/>
                        <a:t> 버튼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76" y="876435"/>
            <a:ext cx="7065947" cy="571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0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Page Title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업체회원</a:t>
                      </a:r>
                      <a:r>
                        <a:rPr lang="ko-KR" altLang="en-US" sz="14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 err="1" smtClean="0">
                          <a:latin typeface="+mn-ea"/>
                          <a:ea typeface="+mn-ea"/>
                        </a:rPr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EAT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딜 현황 조회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현황 조회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등록한 </a:t>
                      </a:r>
                      <a:r>
                        <a:rPr lang="en-US" altLang="ko-KR" sz="1200" dirty="0" smtClean="0"/>
                        <a:t>EAT</a:t>
                      </a:r>
                      <a:r>
                        <a:rPr lang="ko-KR" altLang="en-US" sz="1200" dirty="0" smtClean="0"/>
                        <a:t>딜 현황 출력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등록신청 버튼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삭제신청 버튼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01" y="888131"/>
            <a:ext cx="6989227" cy="56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49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딜 현황 조회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(2) - EAT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딜 등록 신청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등록 신청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EAT</a:t>
                      </a:r>
                      <a:r>
                        <a:rPr lang="ko-KR" altLang="en-US" sz="1600" dirty="0" smtClean="0"/>
                        <a:t>딜 </a:t>
                      </a:r>
                      <a:r>
                        <a:rPr lang="ko-KR" altLang="en-US" sz="1600" dirty="0" err="1" smtClean="0"/>
                        <a:t>이름입력</a:t>
                      </a:r>
                      <a:r>
                        <a:rPr lang="ko-KR" altLang="en-US" sz="1600" dirty="0" smtClean="0"/>
                        <a:t> 칸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EAT</a:t>
                      </a:r>
                      <a:r>
                        <a:rPr lang="ko-KR" altLang="en-US" sz="1600" dirty="0" smtClean="0"/>
                        <a:t>딜 수량 칸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가격 입력 칸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찾아보기 버튼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신청 완료 버튼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신청 취소 버튼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67" t="673"/>
          <a:stretch/>
        </p:blipFill>
        <p:spPr>
          <a:xfrm>
            <a:off x="1013987" y="1204110"/>
            <a:ext cx="3856399" cy="48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1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EAT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딜 현황 조회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(3) - EAT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딜 삭제 신청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삭제 신청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결과 </a:t>
                      </a:r>
                      <a:r>
                        <a:rPr lang="ko-KR" altLang="en-US" sz="1600" dirty="0" err="1" smtClean="0"/>
                        <a:t>알림창</a:t>
                      </a:r>
                      <a:r>
                        <a:rPr lang="ko-KR" altLang="en-US" sz="1600" dirty="0" smtClean="0"/>
                        <a:t> 출력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9" y="977159"/>
            <a:ext cx="6630910" cy="53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9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EAT</a:t>
                      </a:r>
                      <a:r>
                        <a:rPr lang="ko-KR" altLang="en-US" sz="1400" b="1" dirty="0" smtClean="0"/>
                        <a:t>딜 </a:t>
                      </a:r>
                      <a:r>
                        <a:rPr lang="en-US" altLang="ko-KR" sz="1400" b="1" dirty="0" smtClean="0"/>
                        <a:t>Q&amp;A </a:t>
                      </a:r>
                      <a:r>
                        <a:rPr lang="ko-KR" altLang="en-US" sz="1400" b="1" dirty="0" smtClean="0"/>
                        <a:t>관리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Q&amp;A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전체보기 버튼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미답변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Q&amp;A</a:t>
                      </a:r>
                      <a:r>
                        <a:rPr lang="ko-KR" altLang="en-US" sz="1400" dirty="0" smtClean="0"/>
                        <a:t>보기 버튼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답변하기 버튼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답변보기</a:t>
                      </a:r>
                      <a:r>
                        <a:rPr lang="ko-KR" altLang="en-US" sz="1400" dirty="0" smtClean="0"/>
                        <a:t> 버튼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74" y="843826"/>
            <a:ext cx="7161243" cy="57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67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EAT</a:t>
                      </a:r>
                      <a:r>
                        <a:rPr lang="ko-KR" altLang="en-US" sz="1400" b="1" dirty="0" smtClean="0"/>
                        <a:t>딜 매출 조회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매출 조회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차트보기</a:t>
                      </a:r>
                      <a:r>
                        <a:rPr lang="ko-KR" altLang="en-US" dirty="0" smtClean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0" y="1004935"/>
            <a:ext cx="6549483" cy="52889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619"/>
          <a:stretch/>
        </p:blipFill>
        <p:spPr>
          <a:xfrm>
            <a:off x="6191261" y="1146879"/>
            <a:ext cx="3226299" cy="33798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41545" y="3041964"/>
            <a:ext cx="679009" cy="262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8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990544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lt1"/>
                          </a:solidFill>
                        </a:rPr>
                        <a:t>비밀번호 찾기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로그인 화면에서 비밀번호 찾기 버튼을 눌렀을 때 나오는 페이지</a:t>
                      </a:r>
                      <a:r>
                        <a:rPr lang="en-US" altLang="ko-KR" sz="1400" b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dk1"/>
                          </a:solidFill>
                        </a:rPr>
                        <a:t>및 찾기 성공 화면</a:t>
                      </a:r>
                      <a:r>
                        <a:rPr lang="en-US" altLang="ko-KR" sz="1400" b="0" baseline="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dk1"/>
                          </a:solidFill>
                        </a:rPr>
                        <a:t>찾기</a:t>
                      </a:r>
                      <a:r>
                        <a:rPr lang="en-US" altLang="ko-KR" sz="1400" b="0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dk1"/>
                          </a:solidFill>
                        </a:rPr>
                        <a:t>실패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8427"/>
              </p:ext>
            </p:extLst>
          </p:nvPr>
        </p:nvGraphicFramePr>
        <p:xfrm>
          <a:off x="9609514" y="5029200"/>
          <a:ext cx="258248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비밀번호 찾기 화면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핸드폰 번호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찾기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4" y="835813"/>
            <a:ext cx="3258796" cy="2630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8728" y="3507223"/>
            <a:ext cx="2015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smtClean="0"/>
              <a:t>비밀번호 찾기 화면</a:t>
            </a:r>
            <a:r>
              <a:rPr lang="en-US" altLang="ko-KR" sz="1400" dirty="0" smtClean="0"/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069" y="6504627"/>
            <a:ext cx="241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smtClean="0"/>
              <a:t>비밀번호 찾기 성공 화면</a:t>
            </a:r>
            <a:r>
              <a:rPr lang="en-US" altLang="ko-KR" sz="1400" dirty="0" smtClean="0"/>
              <a:t>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4" y="3851857"/>
            <a:ext cx="3258000" cy="26159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09" y="3857409"/>
            <a:ext cx="3258000" cy="26048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35804" y="6504627"/>
            <a:ext cx="2416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smtClean="0"/>
              <a:t>비밀번호 찾기 실패 화면</a:t>
            </a:r>
            <a:r>
              <a:rPr lang="en-US" altLang="ko-KR" sz="1400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65778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예약정보</a:t>
                      </a:r>
                      <a:r>
                        <a:rPr lang="ko-KR" altLang="en-US" sz="1400" b="1" dirty="0" smtClean="0"/>
                        <a:t> 설정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예약정보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설정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인원설정</a:t>
                      </a:r>
                      <a:r>
                        <a:rPr lang="ko-KR" altLang="en-US" sz="1400" dirty="0" smtClean="0"/>
                        <a:t> 버튼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예약오픈시간 버튼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예약마감시간 버튼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쉬는날짜설정</a:t>
                      </a:r>
                      <a:r>
                        <a:rPr lang="ko-KR" altLang="en-US" sz="1400" dirty="0" smtClean="0"/>
                        <a:t> 데이트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기타 </a:t>
                      </a:r>
                      <a:r>
                        <a:rPr lang="ko-KR" altLang="en-US" sz="1400" dirty="0" err="1" smtClean="0"/>
                        <a:t>입력칸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확인 버튼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취소 버튼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08" y="1065734"/>
            <a:ext cx="6645197" cy="53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98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예약현황</a:t>
                      </a:r>
                      <a:r>
                        <a:rPr lang="ko-KR" altLang="en-US" sz="1400" b="1" dirty="0" smtClean="0"/>
                        <a:t> 관리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예약현황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관리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상태 </a:t>
                      </a:r>
                      <a:r>
                        <a:rPr lang="ko-KR" altLang="en-US" dirty="0" err="1" smtClean="0"/>
                        <a:t>콤보박스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조회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승인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반려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노쇼</a:t>
                      </a:r>
                      <a:r>
                        <a:rPr lang="ko-KR" altLang="en-US" dirty="0" smtClean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801180"/>
            <a:ext cx="6988757" cy="56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37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업체회원</a:t>
                      </a:r>
                      <a:r>
                        <a:rPr lang="ko-KR" altLang="en-US" sz="1400" b="1" dirty="0" smtClean="0"/>
                        <a:t> </a:t>
                      </a:r>
                      <a:r>
                        <a:rPr lang="ko-KR" altLang="en-US" sz="1400" b="1" dirty="0" err="1" smtClean="0"/>
                        <a:t>마이페이지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/>
                        <a:t>우수맛집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우수맛집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우수 맛집 인증서 발급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0" y="777937"/>
            <a:ext cx="7231063" cy="59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6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리뷰보기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리뷰 전체 </a:t>
                      </a:r>
                      <a:r>
                        <a:rPr lang="ko-KR" altLang="en-US" sz="1400" b="1" dirty="0" err="1" smtClean="0"/>
                        <a:t>게시글</a:t>
                      </a:r>
                      <a:r>
                        <a:rPr lang="ko-KR" altLang="en-US" sz="1400" b="1" dirty="0" smtClean="0"/>
                        <a:t> 및 </a:t>
                      </a:r>
                      <a:r>
                        <a:rPr lang="ko-KR" altLang="en-US" sz="1400" b="1" dirty="0" err="1" smtClean="0"/>
                        <a:t>상세글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리뷰 전체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추천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신고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작성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3" y="1182790"/>
            <a:ext cx="7695334" cy="49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90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Page Title</a:t>
                      </a:r>
                      <a:endParaRPr lang="ko-KR" altLang="en-US" sz="1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리뷰 작성하기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/>
                        <a:t>리뷰 작성하기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리뷰 전체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게시글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제목 </a:t>
                      </a:r>
                      <a:r>
                        <a:rPr lang="ko-KR" altLang="en-US" sz="1600" dirty="0" err="1" smtClean="0"/>
                        <a:t>입력칸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내용 </a:t>
                      </a:r>
                      <a:r>
                        <a:rPr lang="ko-KR" altLang="en-US" sz="1600" dirty="0" err="1" smtClean="0"/>
                        <a:t>입력칸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평점 선택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/>
                        <a:t>사진첨부</a:t>
                      </a:r>
                      <a:r>
                        <a:rPr lang="ko-KR" altLang="en-US" sz="1600" dirty="0" smtClean="0"/>
                        <a:t>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완료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취소 버튼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77" y="1266535"/>
            <a:ext cx="3763241" cy="49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1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마이페이지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메인화면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566160"/>
          <a:ext cx="2582486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일반회원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마이페이지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회원정보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나의 </a:t>
                      </a:r>
                      <a:r>
                        <a:rPr lang="ko-KR" altLang="en-US" dirty="0" err="1" smtClean="0"/>
                        <a:t>메로니지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홀릭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가고싶은</a:t>
                      </a:r>
                      <a:r>
                        <a:rPr lang="ko-KR" altLang="en-US" dirty="0" smtClean="0"/>
                        <a:t> 맛집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장바구니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구매내역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예약내역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작성리뷰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4914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395"/>
            <a:ext cx="9325070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6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정보조회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정보조회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재입력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확인 </a:t>
                      </a:r>
                      <a:r>
                        <a:rPr lang="ko-KR" altLang="en-US" dirty="0" err="1" smtClean="0"/>
                        <a:t>클릭후</a:t>
                      </a:r>
                      <a:r>
                        <a:rPr lang="ko-KR" altLang="en-US" dirty="0" smtClean="0"/>
                        <a:t>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1107"/>
            <a:ext cx="9609512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마이페이지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dirty="0" err="1" smtClean="0">
                          <a:solidFill>
                            <a:schemeClr val="bg1"/>
                          </a:solidFill>
                        </a:rPr>
                        <a:t>정보조회</a:t>
                      </a:r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 및 수정</a:t>
                      </a:r>
                      <a:r>
                        <a:rPr lang="en-US" altLang="ko-KR" sz="1400" b="1" baseline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b="1" baseline="0" dirty="0" smtClean="0">
                          <a:solidFill>
                            <a:schemeClr val="bg1"/>
                          </a:solidFill>
                        </a:rPr>
                        <a:t>탈퇴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162107" y="3924633"/>
          <a:ext cx="3029892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181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372711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정보 조회 및 수정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탈퇴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정보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핸드폰번호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닉네임변경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중복확인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우편번호 변경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주소 </a:t>
                      </a:r>
                      <a:r>
                        <a:rPr lang="ko-KR" altLang="en-US" dirty="0" err="1" smtClean="0"/>
                        <a:t>번경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회원탈퇴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9152270" cy="62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75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나의 </a:t>
                      </a:r>
                      <a:r>
                        <a:rPr lang="ko-KR" altLang="en-US" sz="1400" dirty="0" err="1" smtClean="0"/>
                        <a:t>메로니지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343176" y="3924633"/>
          <a:ext cx="284882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907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230916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나의 </a:t>
                      </a:r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메로니지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보유 </a:t>
                      </a:r>
                      <a:r>
                        <a:rPr lang="ko-KR" altLang="en-US" dirty="0" err="1" smtClean="0"/>
                        <a:t>메로니지</a:t>
                      </a:r>
                      <a:r>
                        <a:rPr lang="ko-KR" altLang="en-US" dirty="0" smtClean="0"/>
                        <a:t>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 내역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적립 내역</a:t>
                      </a:r>
                      <a:r>
                        <a:rPr lang="ko-KR" altLang="en-US" baseline="0" dirty="0" smtClean="0"/>
                        <a:t>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7"/>
            <a:ext cx="9333339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78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홀릭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270749" y="3924633"/>
          <a:ext cx="292125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617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287633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홀릭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홀릭</a:t>
                      </a:r>
                      <a:r>
                        <a:rPr lang="ko-KR" altLang="en-US" dirty="0" smtClean="0"/>
                        <a:t> 달성 여부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홀릭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달성률</a:t>
                      </a:r>
                      <a:r>
                        <a:rPr lang="ko-KR" altLang="en-US" dirty="0" smtClean="0"/>
                        <a:t>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1108"/>
            <a:ext cx="9270749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9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633251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lt1"/>
                          </a:solidFill>
                        </a:rPr>
                        <a:t>회원가입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로그인 화면에서 </a:t>
                      </a:r>
                      <a:r>
                        <a:rPr lang="en-US" altLang="ko-KR" sz="1400" b="0" dirty="0" smtClean="0">
                          <a:solidFill>
                            <a:schemeClr val="dk1"/>
                          </a:solidFill>
                        </a:rPr>
                        <a:t>E-MAIL</a:t>
                      </a:r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로 회원가입 버튼을 눌렀을 때 나오는 회원가입 유형 선택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26392"/>
              </p:ext>
            </p:extLst>
          </p:nvPr>
        </p:nvGraphicFramePr>
        <p:xfrm>
          <a:off x="9609514" y="5577840"/>
          <a:ext cx="2582486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회원가입 유형 선택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 가입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업체 회원 가입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돌아가기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29" y="731519"/>
            <a:ext cx="7434207" cy="59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8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가고싶은</a:t>
                      </a:r>
                      <a:r>
                        <a:rPr lang="ko-KR" altLang="en-US" sz="1400" dirty="0" smtClean="0"/>
                        <a:t> 맛집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397497" y="3924633"/>
          <a:ext cx="2794502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125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18837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가고싶은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 맛집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가고싶은</a:t>
                      </a:r>
                      <a:r>
                        <a:rPr lang="ko-KR" altLang="en-US" dirty="0" smtClean="0"/>
                        <a:t> 맛집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9387660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67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장바구니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379390" y="3924633"/>
          <a:ext cx="281260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052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20255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장바구니 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장바구니 목록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목록 구매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목록 삭제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8"/>
            <a:ext cx="9369553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9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결제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755170" y="3924633"/>
          <a:ext cx="3436829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5445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691384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결제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구매 정보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결제 할 카드 정보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745333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46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장바구니 목록 삭제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343175" y="3924633"/>
          <a:ext cx="2848823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907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230916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장바구니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 목록 삭제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장바구니 목록 삭제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9251858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7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EAT</a:t>
                      </a:r>
                      <a:r>
                        <a:rPr lang="ko-KR" altLang="en-US" sz="1400" dirty="0" smtClean="0"/>
                        <a:t>딜 구매내역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144000" y="3924633"/>
          <a:ext cx="30479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110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386890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EAT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딜 구매내역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구매내역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결제 취소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8"/>
            <a:ext cx="9025521" cy="62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45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결제취소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결제취소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결제 취소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" y="641108"/>
            <a:ext cx="9469141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17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 smtClean="0">
                          <a:solidFill>
                            <a:schemeClr val="dk1"/>
                          </a:solidFill>
                        </a:rPr>
                        <a:t>예약</a:t>
                      </a:r>
                      <a:r>
                        <a:rPr lang="ko-KR" altLang="en-US" sz="1400" b="0" baseline="0" dirty="0" err="1" smtClean="0">
                          <a:solidFill>
                            <a:schemeClr val="dk1"/>
                          </a:solidFill>
                        </a:rPr>
                        <a:t>내역</a:t>
                      </a:r>
                      <a:r>
                        <a:rPr lang="ko-KR" altLang="en-US" sz="1400" b="0" baseline="0" dirty="0" smtClean="0">
                          <a:solidFill>
                            <a:schemeClr val="dk1"/>
                          </a:solidFill>
                        </a:rPr>
                        <a:t> 조회 및 취소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예약내역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예약내역</a:t>
                      </a:r>
                      <a:r>
                        <a:rPr lang="ko-KR" altLang="en-US" dirty="0" smtClean="0"/>
                        <a:t>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예약 취소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9487248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34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 smtClean="0">
                          <a:solidFill>
                            <a:schemeClr val="dk1"/>
                          </a:solidFill>
                        </a:rPr>
                        <a:t>작성리뷰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작성 리뷰 조회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작성리뷰</a:t>
                      </a:r>
                      <a:r>
                        <a:rPr lang="ko-KR" altLang="en-US" dirty="0" smtClean="0"/>
                        <a:t> 조회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리뷰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리뷰</a:t>
                      </a:r>
                      <a:r>
                        <a:rPr lang="ko-KR" altLang="en-US" baseline="0" dirty="0" smtClean="0"/>
                        <a:t> 삭제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8854455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4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작성 리뷰 수정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작성 리뷰 수정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작성 리뷰 수정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제목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 입력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사진 첨부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평점 선택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9523462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solidFill>
                            <a:schemeClr val="lt1"/>
                          </a:solidFill>
                        </a:rPr>
                        <a:t>마이페이지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 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1"/>
                          </a:solidFill>
                        </a:rPr>
                        <a:t>리뷰 삭제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3924633"/>
          <a:ext cx="258248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리뷰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</a:rPr>
                        <a:t> 삭제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작성 리뷰 삭제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" y="641108"/>
            <a:ext cx="9224698" cy="62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9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957144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lt1"/>
                          </a:solidFill>
                        </a:rPr>
                        <a:t>회원가입</a:t>
                      </a:r>
                      <a:r>
                        <a:rPr lang="ko-KR" altLang="en-US" sz="1400" baseline="0" dirty="0" smtClean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ko-KR" altLang="en-US" sz="1400" baseline="0" dirty="0" smtClean="0">
                          <a:solidFill>
                            <a:schemeClr val="lt1"/>
                          </a:solidFill>
                        </a:rPr>
                        <a:t>일반회원</a:t>
                      </a:r>
                      <a:r>
                        <a:rPr lang="en-US" altLang="ko-KR" sz="1400" baseline="0" dirty="0" smtClean="0">
                          <a:solidFill>
                            <a:schemeClr val="lt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회원가입 유형 선택화면에서 일반회원 버튼을 클릭하였을 때 나오는 일반회원 가입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520657"/>
              </p:ext>
            </p:extLst>
          </p:nvPr>
        </p:nvGraphicFramePr>
        <p:xfrm>
          <a:off x="9609513" y="4358640"/>
          <a:ext cx="2582486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화면 이름 넣는 곳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개인정보 입력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이메일 중복 확인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닉네임 중복 확인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우편번호 찾기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캡차</a:t>
                      </a:r>
                      <a:r>
                        <a:rPr lang="ko-KR" altLang="en-US" sz="1400" dirty="0" smtClean="0"/>
                        <a:t> 이미지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캡차</a:t>
                      </a:r>
                      <a:r>
                        <a:rPr lang="ko-KR" altLang="en-US" sz="1400" dirty="0" smtClean="0"/>
                        <a:t> 문자</a:t>
                      </a:r>
                      <a:r>
                        <a:rPr lang="ko-KR" altLang="en-US" sz="1400" baseline="0" dirty="0" smtClean="0"/>
                        <a:t> 확인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가입 및 취소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58" y="641108"/>
            <a:ext cx="7934658" cy="62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2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545584"/>
              </p:ext>
            </p:extLst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lt1"/>
                          </a:solidFill>
                        </a:rPr>
                        <a:t>회원가입</a:t>
                      </a:r>
                      <a:r>
                        <a:rPr lang="ko-KR" altLang="en-US" sz="1400" baseline="0" dirty="0" smtClean="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altLang="ko-KR" sz="1400" baseline="0" dirty="0" smtClean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ko-KR" altLang="en-US" sz="1400" baseline="0" dirty="0" err="1" smtClean="0">
                          <a:solidFill>
                            <a:schemeClr val="lt1"/>
                          </a:solidFill>
                        </a:rPr>
                        <a:t>업체회원</a:t>
                      </a:r>
                      <a:r>
                        <a:rPr lang="en-US" altLang="ko-KR" sz="1400" baseline="0" dirty="0" smtClean="0">
                          <a:solidFill>
                            <a:schemeClr val="lt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회원가입 유형 선택화면에서 </a:t>
                      </a:r>
                      <a:r>
                        <a:rPr lang="ko-KR" altLang="en-US" sz="1400" dirty="0" err="1" smtClean="0"/>
                        <a:t>업체회원</a:t>
                      </a:r>
                      <a:r>
                        <a:rPr lang="ko-KR" altLang="en-US" sz="1400" dirty="0" smtClean="0"/>
                        <a:t> 버튼을 클릭하였을 때 나오는 </a:t>
                      </a:r>
                      <a:r>
                        <a:rPr lang="ko-KR" altLang="en-US" sz="1400" dirty="0" err="1" smtClean="0"/>
                        <a:t>업체회원</a:t>
                      </a:r>
                      <a:r>
                        <a:rPr lang="ko-KR" altLang="en-US" sz="1400" dirty="0" smtClean="0"/>
                        <a:t> 가입 화면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19974"/>
              </p:ext>
            </p:extLst>
          </p:nvPr>
        </p:nvGraphicFramePr>
        <p:xfrm>
          <a:off x="8902931" y="3236896"/>
          <a:ext cx="3289068" cy="36055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3395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575673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403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화면 이름 넣는 곳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35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개인정보입력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35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이메일 중복 확인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35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닉네임 중복 확인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35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우편번호 찾기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35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사업자 번호 중복 확인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35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오픈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마감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주차가능여부 설정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35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캡차</a:t>
                      </a:r>
                      <a:r>
                        <a:rPr lang="ko-KR" altLang="en-US" sz="1400" dirty="0" smtClean="0"/>
                        <a:t> 이미지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  <a:tr h="35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캡차</a:t>
                      </a:r>
                      <a:r>
                        <a:rPr lang="ko-KR" altLang="en-US" sz="1400" dirty="0" smtClean="0"/>
                        <a:t> 문자</a:t>
                      </a:r>
                      <a:r>
                        <a:rPr lang="ko-KR" altLang="en-US" sz="1400" baseline="0" dirty="0" smtClean="0"/>
                        <a:t> 확인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129465"/>
                  </a:ext>
                </a:extLst>
              </a:tr>
              <a:tr h="35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가입 및 취소 버튼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33312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6" y="641108"/>
            <a:ext cx="7775561" cy="62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5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lt1"/>
                          </a:solidFill>
                        </a:rPr>
                        <a:t>관심지역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dk1"/>
                          </a:solidFill>
                        </a:rPr>
                        <a:t>원하는 지역을 검색하여 관심지역으로 설정할 수 있다</a:t>
                      </a:r>
                      <a:r>
                        <a:rPr lang="en-US" altLang="ko-KR" sz="1400" b="0" dirty="0" smtClean="0">
                          <a:solidFill>
                            <a:schemeClr val="dk1"/>
                          </a:solidFill>
                        </a:rPr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4" y="4297680"/>
          <a:ext cx="258248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관심지역 설정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지역 검색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검색결과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추가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추가한 지역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완료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6" t="1332" r="743" b="1281"/>
          <a:stretch/>
        </p:blipFill>
        <p:spPr>
          <a:xfrm>
            <a:off x="1422400" y="1066799"/>
            <a:ext cx="5016500" cy="54356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243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메인 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로그인 후</a:t>
                      </a:r>
                      <a:r>
                        <a:rPr lang="ko-KR" altLang="en-US" sz="1400" baseline="0" dirty="0" smtClean="0"/>
                        <a:t> 메인 페이지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ko-KR" altLang="en-US" sz="1400" baseline="0" dirty="0" smtClean="0"/>
                        <a:t>관심지역을 토대로 맛집을 추천 받을 수 있다</a:t>
                      </a:r>
                      <a:r>
                        <a:rPr lang="en-US" altLang="ko-KR" sz="1400" baseline="0" dirty="0" smtClean="0"/>
                        <a:t>.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325853" y="2834640"/>
          <a:ext cx="3866146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564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3027582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bg1"/>
                          </a:solidFill>
                        </a:rPr>
                        <a:t>메인화면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메인으로</a:t>
                      </a:r>
                      <a:r>
                        <a:rPr lang="ko-KR" altLang="en-US" dirty="0" smtClean="0"/>
                        <a:t> 가기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관심지역설정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29575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실시간문의</a:t>
                      </a:r>
                      <a:r>
                        <a:rPr lang="ko-KR" altLang="en-US" dirty="0" smtClean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5633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마이페이지</a:t>
                      </a:r>
                      <a:r>
                        <a:rPr lang="ko-KR" altLang="en-US" dirty="0" smtClean="0"/>
                        <a:t>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534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로그아웃 버튼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1486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맛집 검색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21334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전국 우수 맛집 </a:t>
                      </a:r>
                      <a:r>
                        <a:rPr lang="en-US" altLang="ko-KR" dirty="0" smtClean="0"/>
                        <a:t>1~10</a:t>
                      </a:r>
                      <a:r>
                        <a:rPr lang="ko-KR" altLang="en-US" dirty="0" smtClean="0"/>
                        <a:t>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917565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관심지역 맛집 </a:t>
                      </a:r>
                      <a:r>
                        <a:rPr lang="en-US" altLang="ko-KR" dirty="0" smtClean="0"/>
                        <a:t>1~5</a:t>
                      </a:r>
                      <a:r>
                        <a:rPr lang="ko-KR" altLang="en-US" dirty="0" smtClean="0"/>
                        <a:t>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479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EAT</a:t>
                      </a:r>
                      <a:r>
                        <a:rPr lang="ko-KR" altLang="en-US" dirty="0" smtClean="0"/>
                        <a:t>딜 </a:t>
                      </a:r>
                      <a:r>
                        <a:rPr lang="en-US" altLang="ko-KR" dirty="0" smtClean="0"/>
                        <a:t>1~5</a:t>
                      </a:r>
                      <a:r>
                        <a:rPr lang="ko-KR" altLang="en-US" dirty="0" smtClean="0"/>
                        <a:t>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5418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84" y="866273"/>
            <a:ext cx="6921512" cy="55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5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837" y="-1834"/>
          <a:ext cx="12182162" cy="6429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0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Page Title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lt1"/>
                          </a:solidFill>
                        </a:rPr>
                        <a:t>검색 결과 페이지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User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일반회원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업체회원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메인 화면에서 </a:t>
                      </a:r>
                      <a:r>
                        <a:rPr lang="ko-KR" altLang="en-US" sz="1400" dirty="0" err="1" smtClean="0"/>
                        <a:t>검색어를</a:t>
                      </a:r>
                      <a:r>
                        <a:rPr lang="ko-KR" altLang="en-US" sz="1400" dirty="0" smtClean="0"/>
                        <a:t> 입력하면 이동하는 결과 페이지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609513" y="5760720"/>
          <a:ext cx="25824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139">
                  <a:extLst>
                    <a:ext uri="{9D8B030D-6E8A-4147-A177-3AD203B41FA5}">
                      <a16:colId xmlns:a16="http://schemas.microsoft.com/office/drawing/2014/main" val="2819790504"/>
                    </a:ext>
                  </a:extLst>
                </a:gridCol>
                <a:gridCol w="2022347">
                  <a:extLst>
                    <a:ext uri="{9D8B030D-6E8A-4147-A177-3AD203B41FA5}">
                      <a16:colId xmlns:a16="http://schemas.microsoft.com/office/drawing/2014/main" val="1766735010"/>
                    </a:ext>
                  </a:extLst>
                </a:gridCol>
              </a:tblGrid>
              <a:tr h="268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검색 결과 페이지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0318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검색어</a:t>
                      </a:r>
                      <a:r>
                        <a:rPr lang="ko-KR" altLang="en-US" dirty="0" smtClean="0"/>
                        <a:t> 출력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81262"/>
                  </a:ext>
                </a:extLst>
              </a:tr>
              <a:tr h="272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맛집 검색 결과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545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52" y="1283368"/>
            <a:ext cx="6058565" cy="4856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8573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1610</Words>
  <Application>Microsoft Office PowerPoint</Application>
  <PresentationFormat>와이드스크린</PresentationFormat>
  <Paragraphs>798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이진호</dc:creator>
  <cp:lastModifiedBy>이진호</cp:lastModifiedBy>
  <cp:revision>14</cp:revision>
  <dcterms:created xsi:type="dcterms:W3CDTF">2019-04-15T11:34:49Z</dcterms:created>
  <dcterms:modified xsi:type="dcterms:W3CDTF">2019-04-17T01:01:59Z</dcterms:modified>
</cp:coreProperties>
</file>